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71" r:id="rId4"/>
    <p:sldId id="2565" r:id="rId5"/>
    <p:sldId id="2555" r:id="rId6"/>
    <p:sldId id="2549" r:id="rId7"/>
    <p:sldId id="2552" r:id="rId8"/>
    <p:sldId id="2568" r:id="rId9"/>
    <p:sldId id="2550" r:id="rId10"/>
    <p:sldId id="2553" r:id="rId11"/>
    <p:sldId id="2554" r:id="rId12"/>
    <p:sldId id="2569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80F93-E534-4ED5-B70F-C60B6017FC05}" v="8" dt="2020-11-03T22:31:54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62828" autoAdjust="0"/>
  </p:normalViewPr>
  <p:slideViewPr>
    <p:cSldViewPr snapToGrid="0">
      <p:cViewPr varScale="1">
        <p:scale>
          <a:sx n="48" d="100"/>
          <a:sy n="48" d="100"/>
        </p:scale>
        <p:origin x="1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22F6-2D4B-4A8B-8980-5AE69229C5F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25266-3A27-4CE2-9399-E04DCDF8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DCF07-EC13-4FE5-A28A-4FB385004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25266-3A27-4CE2-9399-E04DCDF8E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25266-3A27-4CE2-9399-E04DCDF8E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9AF9-A564-4D94-967F-5B0D96E33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A536E-159C-454B-86EB-3FF36ED8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0F51-367C-454D-A353-4158ACC8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B643-CC39-4BE0-BBB0-9DF0D71F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5122-690B-4C24-BD3A-4EDCFE9E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6BAC-8383-45C1-AF12-30AB10B5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D255A-87B8-4D66-B3A2-CC7E3D0AC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84E6-0C80-4078-A395-5C4CD061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F287D-71D4-4E06-AB07-0360BB01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40D6-396A-47C9-8B99-51E8B4C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1BCBA-967F-4EE2-BA3E-2B5E432DA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441F3-9977-411B-A250-626738D49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6E27-4386-40A2-961E-5CB685F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EB2F-0501-4266-9222-D7A90204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DB9F0-7856-4A49-B08E-BC7C8718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1E86-4561-454B-BDD8-7C2503E55671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7A6F-CD86-4E5F-A8EE-7A063CA1271D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8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619C-F183-4260-A9CF-EDFEA7422C66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4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4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946-2608-4DDE-A1BB-9543CFCE1CE6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DAB3-F85B-4F12-B7CD-02712AE2909A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E8D9-C668-4BB4-8C08-62956524E044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E7B-2D8F-429A-B522-D58EE6729162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9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7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38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761-1E78-4677-ACC0-EA0618EA86CA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3743-26C8-44EC-9C4E-94E8F94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D20F-613E-4F82-ADCE-1462EC5E4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6CD5-D904-440F-9162-B5D8C1B8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8BC4-6DFC-46AE-A263-6CC9CFB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A53C1-1C14-46DB-9025-23DDE9AA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8" indent="0">
              <a:buNone/>
              <a:defRPr sz="1867"/>
            </a:lvl2pPr>
            <a:lvl3pPr marL="609615" indent="0">
              <a:buNone/>
              <a:defRPr sz="1600"/>
            </a:lvl3pPr>
            <a:lvl4pPr marL="914423" indent="0">
              <a:buNone/>
              <a:defRPr sz="1333"/>
            </a:lvl4pPr>
            <a:lvl5pPr marL="1219230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D56C-418A-4963-8AB3-D626BADD2309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347A-1E44-4733-A04F-61158B2F2EC2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3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EAE7-6F81-402F-BBB3-6F352C96ECC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2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6E19-0970-4858-BF0E-D31F95F5B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24697-DB0B-4544-8DE9-6E072C7CE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7649-2596-4502-A5A9-86B75668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5AA4E-28B3-4CE9-A52C-4D564ABF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D2A-51D7-4EC9-A143-A51FA6A0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6813-1640-43BA-926B-2A77BFFC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ADA9-D967-4A0F-B094-21541830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01B2-8CEA-46D7-8FCC-045F283D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6C13-077D-415C-A8C5-D39BCC32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FE91-A32E-43CD-9332-C96A484E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0CFA-EFE7-441B-A793-5D6D0686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98DB-8EE7-486F-9AF9-6298547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87C7-68AE-4E05-BAD0-BB71E643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D294-AF63-42F2-A845-133F2229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8959-F684-40ED-AA50-2808029D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8F92-0DCC-4295-8609-C7E1848E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C913-F373-447D-9722-17A8AC15A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DAA0F-DB4C-4B74-B70F-04996124C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04E5C-8B1E-40B2-8C3A-F59C319B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64CD-A35A-4736-BE37-A21752B1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344-A02D-4ACB-A54A-F715795A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6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F617-3ACD-4326-9FD0-E3A7750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E6CD-A0BB-414D-B4AA-B1C5EC1E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9336E-40C3-4264-94BA-8CE59757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DB6F9-C730-4221-9F46-A7C94A8B6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AD86C-0785-4317-95DE-C2FA9AFD9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192E-EF5E-4259-BD7A-E38214E0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4AE89-7BA0-405F-8AE7-AFA8F9F9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E4F7F-520F-48A0-9980-DF1659D5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D03F-5C10-4DF9-81E0-9618F142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7A1F6-8C23-4DC0-B417-01D97963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CFDE2-70A1-4DDF-BE8E-651D399E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9BCB8-57A6-4898-824F-75FADA0E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0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AC222-EFE1-4278-90F6-3DA91FB9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3C5AC-6156-44EC-976C-2874EF8D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71541-91C7-45A9-B9DF-E3D5AF1A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03B4-FCDC-4714-9508-3116DB98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AE38-7447-4D0D-92DB-4EC75BBC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7EAE-C680-4959-A1A7-FA16A355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DBD-6BC2-4AE9-A4D8-C0612B1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8AD1-265B-49DD-985F-AC4BA9D2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8D25-383F-46AE-9C8A-B81BE1C5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7A6A-607C-4F2B-B576-3A0346E3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A9A0B-1CB9-4638-B555-A74CDFBBA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1DF4E-EB75-43FF-942F-81B7D5BD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C48A-B155-422A-841E-A98E0C0C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6305D-0AA7-425A-8470-E805109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2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3EE0-19E8-43F6-B8B0-33CE24E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79952-14DD-4989-87DB-9C05745E5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B1678-1A20-49D7-83BE-BFE1550B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06C39-400D-4E81-98EB-DF659686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02640-7827-40D4-BF2A-18D7F43A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0CFF-5736-4AF3-B324-88652ABC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1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4FBF-15A7-4F0C-A22A-ED2D8787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46D92-6D84-4ADB-813B-9130E42D4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3473-AC6F-4C3B-8346-952C71BC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B403-2248-4CD4-B0F0-FB61A202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AD12-F42D-4BB7-A0B3-00518F4B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8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C42E3-3A0D-4ADA-958F-DA1B5EBFB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CF4AD-4F37-43CB-B42A-59407A17F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05B1-FB52-42F7-8492-08A837C3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C579-0934-4410-B66A-5DF4551A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EEF1-5CA5-4A33-8773-C11C265C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0425-D158-4EAE-A97E-05A42B8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670BD-1264-45C1-B48E-DE80CD248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08D6C-50B0-4CC3-8A13-83CAF4F13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B78E6-91D5-47D7-9DB7-6CCBCF12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30000-5904-4E8B-BD9E-BE078E65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A32B4-9DB2-4B1E-8648-44B343D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B4CB-5E2E-44AD-A58E-E81D471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B746B-C941-4C64-97D5-CA8FA3E4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F1DDF-60EE-4103-82EC-0466ABCE2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1330-2272-43D2-9B11-2E195853C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C8634-8B8B-4D6F-A9E3-AC0C25BCD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EB8E9-F4DC-48D3-8325-229C7573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18586-E276-4021-B62A-356B2D7A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E25D0-10F2-4BFA-A224-8CFD7F31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597A-A9EE-4208-9680-511AD19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5F50F-D82A-4A25-86DB-1E209D04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BBEDE-84F5-4598-9CCA-0D3416E9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5D3E3-6A7C-40EF-A5A8-CA43906B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9647A-DB2E-44CC-A8D9-A989C440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5AFE4-A234-4963-A682-D9AEF62F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4B87-511E-48C8-A413-585BE5ED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3A2A-A942-4D13-B426-53DCAD69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DB18-52B8-41F4-8CA9-C9B61C47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8FD72-D87D-4B51-8094-3AD3FEB45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F9E9B-5883-468F-81B0-00F0214B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B2BE3-0062-4E4B-9239-F59A074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BC7EB-015B-424A-85D4-1700CD9A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93C7-49A6-4B1C-87D3-9DFED14E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E9DBD-AFF3-4091-8427-1EE39AAF4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D7EA0-468C-4B7A-9C2F-AE9323A25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3850C-7F25-4329-A6F0-4630A797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C8FD7-ED31-4D35-9F98-4C78C7EC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3DBF3-1343-4E86-A9AD-3E0A339C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29CEF-F209-47FD-A6BA-A7FDE224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7641A-100B-4344-BC87-029BD40E2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7F15-A6B5-4DCD-B706-1688C755B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A035-AC43-4237-A442-8962C60C557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759B-5D79-4997-A4DA-5015339FA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75650-E7DD-4836-87A9-D6DD47CAC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74DB-4918-4982-84D4-AD81647F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4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8C09-84CF-4960-87FA-30AB159F8C5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1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1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5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7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5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C647D-B8D4-43C9-8E73-E9DD2E09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90A29-148A-4453-8657-BA3D4EFF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4F73-B884-43DA-81D3-AB5E51520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23FA-E3EC-45B0-A181-B9170E1AD60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6F87-C666-433A-B2A8-37CD1DA11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A7236-6D2E-495B-B0C1-07B393980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BDF-DDDC-4A17-A4C6-C7CFE15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E562-B23B-4ADC-9A94-8BA425E18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Partnership During a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3799C-ED6A-4123-88B3-C0BFEB450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1145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Tribes and Washington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16953-D37E-4DF4-828C-F094FAD7CFBF}"/>
              </a:ext>
            </a:extLst>
          </p:cNvPr>
          <p:cNvSpPr txBox="1"/>
          <p:nvPr/>
        </p:nvSpPr>
        <p:spPr>
          <a:xfrm>
            <a:off x="2434624" y="114491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Sovereignty 	Government to Government		Shared Responsibility</a:t>
            </a: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3E49F-D41E-4F77-A785-9034D34D0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5" y="5563184"/>
            <a:ext cx="1841101" cy="1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indoor, train, building, large&#10;&#10;Description automatically generated">
            <a:extLst>
              <a:ext uri="{FF2B5EF4-FFF2-40B4-BE49-F238E27FC236}">
                <a16:creationId xmlns:a16="http://schemas.microsoft.com/office/drawing/2014/main" id="{6F577625-430E-412D-8AD7-DAD57F041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r="6924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53798-B655-4BBB-8B9E-F5E73BE1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Tribal-State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7FAA1-5E6E-40B9-9CB6-2A3B3B9B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Department of Corrections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Weekly updates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2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6E84-415D-4C84-BBDE-602EB1F7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E178674-22F1-457D-9001-D66036CF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58" y="-379387"/>
            <a:ext cx="12340915" cy="8201363"/>
          </a:xfr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D682BE1-D987-4A84-83A9-4262D8AA11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70" y="5840120"/>
            <a:ext cx="1809565" cy="10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9F93-77A1-4C46-A885-3A75D700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8" y="3035754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“Alone we can do so little; together we can do so much.” 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Hellen Keller</a:t>
            </a:r>
          </a:p>
        </p:txBody>
      </p:sp>
    </p:spTree>
    <p:extLst>
      <p:ext uri="{BB962C8B-B14F-4D97-AF65-F5344CB8AC3E}">
        <p14:creationId xmlns:p14="http://schemas.microsoft.com/office/powerpoint/2010/main" val="166368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CBE5C-7E09-46BF-B4EB-8D1B3B96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Tribal-State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68412-786D-4C53-B879-69952F8E359F}"/>
              </a:ext>
            </a:extLst>
          </p:cNvPr>
          <p:cNvSpPr txBox="1"/>
          <p:nvPr/>
        </p:nvSpPr>
        <p:spPr>
          <a:xfrm>
            <a:off x="838200" y="3744345"/>
            <a:ext cx="5707565" cy="415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State Agency Tribal Liaison Meetings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9AA26-369A-4E77-AAF4-C754FACF6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37" y="1877587"/>
            <a:ext cx="4313663" cy="2048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0BC06-78C0-41A2-ACE3-E3BF6107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37" y="4808492"/>
            <a:ext cx="4313663" cy="1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indoor, bed, blue, small&#10;&#10;Description automatically generated">
            <a:extLst>
              <a:ext uri="{FF2B5EF4-FFF2-40B4-BE49-F238E27FC236}">
                <a16:creationId xmlns:a16="http://schemas.microsoft.com/office/drawing/2014/main" id="{5F9FBF38-3581-4C55-B30B-747AF4B2D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13778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D3987C-2306-4BC3-8903-32C0FCBC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55" y="650640"/>
            <a:ext cx="5821537" cy="7930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Tribal-State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102E-E60C-4970-8A85-86EFAFB82FD0}"/>
              </a:ext>
            </a:extLst>
          </p:cNvPr>
          <p:cNvSpPr txBox="1"/>
          <p:nvPr/>
        </p:nvSpPr>
        <p:spPr>
          <a:xfrm>
            <a:off x="853638" y="2492133"/>
            <a:ext cx="6057451" cy="2628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Tribal Liaison Officer Position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Health Officer and State Epidemiologist for Communicable Diseases Met with Tribes, February 19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Tribal and Local Health Officers Meetings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 AIHC-DOH Training Webinars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2823A-7CAC-462D-A720-45E12C484AEA}"/>
              </a:ext>
            </a:extLst>
          </p:cNvPr>
          <p:cNvSpPr txBox="1"/>
          <p:nvPr/>
        </p:nvSpPr>
        <p:spPr>
          <a:xfrm>
            <a:off x="879155" y="1842248"/>
            <a:ext cx="617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 Department of Health (DOH)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C3B97-748C-4044-97BA-0022EEC5B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5" y="5563184"/>
            <a:ext cx="1841101" cy="1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hand holding a cell phone&#10;&#10;Description automatically generated">
            <a:extLst>
              <a:ext uri="{FF2B5EF4-FFF2-40B4-BE49-F238E27FC236}">
                <a16:creationId xmlns:a16="http://schemas.microsoft.com/office/drawing/2014/main" id="{B92E016B-0A23-42C6-8BD8-179AE53EC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008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3987C-2306-4BC3-8903-32C0FCBC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1" y="1036728"/>
            <a:ext cx="8213192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b="1" dirty="0"/>
              <a:t>Tribal-State Partnership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102E-E60C-4970-8A85-86EFAFB82FD0}"/>
              </a:ext>
            </a:extLst>
          </p:cNvPr>
          <p:cNvSpPr txBox="1"/>
          <p:nvPr/>
        </p:nvSpPr>
        <p:spPr>
          <a:xfrm>
            <a:off x="424814" y="4600576"/>
            <a:ext cx="730602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Zoom licenses for telehealth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Loaner laptops for telehealth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Loaner cell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hones for patients to  access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elehealth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Loaner laptops for mobile testing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B7105-76AF-4394-A0B3-738EFD266B94}"/>
              </a:ext>
            </a:extLst>
          </p:cNvPr>
          <p:cNvSpPr txBox="1"/>
          <p:nvPr/>
        </p:nvSpPr>
        <p:spPr>
          <a:xfrm>
            <a:off x="359282" y="3198167"/>
            <a:ext cx="7096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 Health Care Authority (HCA)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E9BF5-D782-47E5-AF16-4988F9E44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5" y="5563184"/>
            <a:ext cx="1841101" cy="1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70C45-FA21-4998-A543-31E2D491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Tribal-State Partnership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81EF-0A25-4E60-A0D3-3F7ACF3B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Washington State Department of Natural Resources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Offered up DNR tower to Tribe for temporary internet access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building, clock, bridge&#10;&#10;Description automatically generated">
            <a:extLst>
              <a:ext uri="{FF2B5EF4-FFF2-40B4-BE49-F238E27FC236}">
                <a16:creationId xmlns:a16="http://schemas.microsoft.com/office/drawing/2014/main" id="{B5908908-1404-4676-9A0E-27C0A8B0D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b="880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grass, building, bench&#10;&#10;Description automatically generated">
            <a:extLst>
              <a:ext uri="{FF2B5EF4-FFF2-40B4-BE49-F238E27FC236}">
                <a16:creationId xmlns:a16="http://schemas.microsoft.com/office/drawing/2014/main" id="{F1FE5FE7-0844-47C6-800A-7AD0473C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17835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3987C-2306-4BC3-8903-32C0FCBC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/>
              <a:t>Tribal-State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102E-E60C-4970-8A85-86EFAFB82FD0}"/>
              </a:ext>
            </a:extLst>
          </p:cNvPr>
          <p:cNvSpPr txBox="1"/>
          <p:nvPr/>
        </p:nvSpPr>
        <p:spPr>
          <a:xfrm>
            <a:off x="848807" y="4363158"/>
            <a:ext cx="478245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Broadband Access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Tribal Funding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AE6F5-7B3B-4ADF-80C5-9FB45243954C}"/>
              </a:ext>
            </a:extLst>
          </p:cNvPr>
          <p:cNvSpPr txBox="1"/>
          <p:nvPr/>
        </p:nvSpPr>
        <p:spPr>
          <a:xfrm>
            <a:off x="799540" y="2913474"/>
            <a:ext cx="518282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 Department of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</a:t>
            </a:r>
          </a:p>
        </p:txBody>
      </p:sp>
    </p:spTree>
    <p:extLst>
      <p:ext uri="{BB962C8B-B14F-4D97-AF65-F5344CB8AC3E}">
        <p14:creationId xmlns:p14="http://schemas.microsoft.com/office/powerpoint/2010/main" val="137857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a dirt road&#10;&#10;Description automatically generated">
            <a:extLst>
              <a:ext uri="{FF2B5EF4-FFF2-40B4-BE49-F238E27FC236}">
                <a16:creationId xmlns:a16="http://schemas.microsoft.com/office/drawing/2014/main" id="{564FD708-9192-4B38-9DF3-94A5DD277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9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3987C-2306-4BC3-8903-32C0FCBC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1376001"/>
            <a:ext cx="489788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/>
              <a:t>Tribal-State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102E-E60C-4970-8A85-86EFAFB82FD0}"/>
              </a:ext>
            </a:extLst>
          </p:cNvPr>
          <p:cNvSpPr txBox="1"/>
          <p:nvPr/>
        </p:nvSpPr>
        <p:spPr>
          <a:xfrm>
            <a:off x="848807" y="4262655"/>
            <a:ext cx="478245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Barricades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B9271-74F6-44E6-ABF9-8A061A8C3A81}"/>
              </a:ext>
            </a:extLst>
          </p:cNvPr>
          <p:cNvSpPr txBox="1"/>
          <p:nvPr/>
        </p:nvSpPr>
        <p:spPr>
          <a:xfrm>
            <a:off x="848807" y="3235888"/>
            <a:ext cx="4353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C25F-0D16-40B1-9663-CE5A0F263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5" y="5563184"/>
            <a:ext cx="1841101" cy="1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6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C2410BBE-A3E4-44D1-937B-2211E8548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 r="-2" b="3223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F57C36-C221-44EC-9C11-E6859759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1533792"/>
            <a:ext cx="5821537" cy="755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100" b="1" dirty="0">
                <a:solidFill>
                  <a:schemeClr val="bg1"/>
                </a:solidFill>
              </a:rPr>
              <a:t>Tribal-State Partnership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E85B9-38B3-464C-82C9-788DFC950D6E}"/>
              </a:ext>
            </a:extLst>
          </p:cNvPr>
          <p:cNvSpPr txBox="1"/>
          <p:nvPr/>
        </p:nvSpPr>
        <p:spPr>
          <a:xfrm>
            <a:off x="855153" y="3649815"/>
            <a:ext cx="5821537" cy="259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Compiled list of food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Tribes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Addressed individual Tribes’ urgent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Provided food for tribal food pantries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7432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Provided food for children schooling at  				home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862D1-3675-46EF-AD56-9AA9689C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17623-A540-44D7-BD09-9B7BCD7F8650}"/>
              </a:ext>
            </a:extLst>
          </p:cNvPr>
          <p:cNvSpPr txBox="1"/>
          <p:nvPr/>
        </p:nvSpPr>
        <p:spPr>
          <a:xfrm>
            <a:off x="786046" y="2468061"/>
            <a:ext cx="6367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 Department of Agriculture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7F4AC-CFDA-4E62-971B-8DA740C2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5" y="5563184"/>
            <a:ext cx="1841101" cy="10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4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954F72"/>
      </a:accent2>
      <a:accent3>
        <a:srgbClr val="A5A5A5"/>
      </a:accent3>
      <a:accent4>
        <a:srgbClr val="C55A11"/>
      </a:accent4>
      <a:accent5>
        <a:srgbClr val="29401A"/>
      </a:accent5>
      <a:accent6>
        <a:srgbClr val="375623"/>
      </a:accent6>
      <a:hlink>
        <a:srgbClr val="0563C1"/>
      </a:hlink>
      <a:folHlink>
        <a:srgbClr val="85C0F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204</Words>
  <Application>Microsoft Office PowerPoint</Application>
  <PresentationFormat>Widescreen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2_Office Theme</vt:lpstr>
      <vt:lpstr>1_Office Theme</vt:lpstr>
      <vt:lpstr>Partnership During a Pandemic</vt:lpstr>
      <vt:lpstr>“Alone we can do so little; together we can do so much.”    Hellen Keller</vt:lpstr>
      <vt:lpstr>Tribal-State Partnership</vt:lpstr>
      <vt:lpstr>Tribal-State Partnership</vt:lpstr>
      <vt:lpstr>Tribal-State Partnership</vt:lpstr>
      <vt:lpstr>Tribal-State Partnership</vt:lpstr>
      <vt:lpstr>Tribal-State Partnership</vt:lpstr>
      <vt:lpstr>Tribal-State Partnership</vt:lpstr>
      <vt:lpstr>Tribal-State Partnership</vt:lpstr>
      <vt:lpstr>Tribal-State Partnership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Schmitz</dc:creator>
  <cp:lastModifiedBy>Hurtado, Mystique (GOIA)</cp:lastModifiedBy>
  <cp:revision>4</cp:revision>
  <dcterms:created xsi:type="dcterms:W3CDTF">2020-11-03T22:32:01Z</dcterms:created>
  <dcterms:modified xsi:type="dcterms:W3CDTF">2020-11-19T22:26:26Z</dcterms:modified>
</cp:coreProperties>
</file>