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373E975-7BE4-6E38-18F6-EEACFCCC525D}" name="Sessions, Carrie (GOV)" initials="SC(" userId="S::Carrie.Sessions@GOV.wa.gov::3b283343-d390-4c36-b288-3ef01ff8b5b6" providerId="AD"/>
  <p188:author id="{A3A535A3-1D4F-F229-B20C-40A1CE0109EB}" name="Kelley, Becky (GOV)" initials="BK" userId="S::Becky.Kelley@gov.wa.gov::b9cf2d42-7ad2-40dc-a99d-a3884028879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C3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D4F56-4632-4D47-A9DE-9287CE061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46999D-E963-4AFB-B495-09BA909B12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8B2982-474D-43F7-A108-712E1445E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EB77-5D97-4528-898E-CD7C65F0F22B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507CD-F122-46DA-A9FA-8F70886B8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1E5274-E457-4F14-81F2-031D00DF8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2A9EB-CF7F-4B4F-906B-FE0864B7D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1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F7B22-2101-4704-AE2C-FC8E36B09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15D391-6048-4823-BD08-E07F96915F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B0658-E379-419B-AE37-B444AC95D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EB77-5D97-4528-898E-CD7C65F0F22B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BB6A0-B5BB-4551-ABF8-E6B3D6FF3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3EA274-E2BB-408D-A952-31B7DCCF9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2A9EB-CF7F-4B4F-906B-FE0864B7D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520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48F593-2974-4AA2-BBD4-2294D15333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247C81-62FE-4A71-B95E-744FB7AFB7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AB081A-6BE6-42C4-8752-66B8D4C49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EB77-5D97-4528-898E-CD7C65F0F22B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8ECF4-A6A2-4E5D-9179-576D906D3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58611-16E8-4A80-815C-6AD0996CD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2A9EB-CF7F-4B4F-906B-FE0864B7D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80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D8867-9D1C-46D1-8248-FA01392E6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251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913FD-6186-4897-BA0A-09FA41269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9631"/>
            <a:ext cx="10515600" cy="41573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43794-8487-4915-8B23-013E42539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EB77-5D97-4528-898E-CD7C65F0F22B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C4D16-24C8-4E7E-92FD-8A75E8449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16A2B-DA12-4584-A574-A78FD6D9D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2A9EB-CF7F-4B4F-906B-FE0864B7D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004A4-8DA4-4857-9EEE-7F78FB5FB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92410"/>
            <a:ext cx="10515600" cy="267006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634977-26B8-43DF-BA52-1913A2F67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A04C1-EEEF-4440-9720-97EFE39EE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EB77-5D97-4528-898E-CD7C65F0F22B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DDCCB-6CE8-47FA-AD94-25EB68C80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E879FA-3CFE-4FA7-AE0F-AF5A70645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2A9EB-CF7F-4B4F-906B-FE0864B7D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020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CE1ED-B646-47DA-B089-2C49A15DC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18027-C791-4DC1-B40E-C3531762AB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E550A7-2AB3-449B-9562-588323778B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35EC7A-28CE-4ABB-BA87-CB3714BBE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EB77-5D97-4528-898E-CD7C65F0F22B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9DEE6-BCB8-4CAD-81A7-0712A4856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219996-D47D-4586-83AA-C494E8C4C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2A9EB-CF7F-4B4F-906B-FE0864B7D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4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24E89-AB1D-48F0-A79A-D6992C192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52A59E-2B0E-4565-9DF9-DAF7D12E6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E24F53-EB5C-48DF-869E-379FB17CA8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2C1006-579C-4974-B2C1-8C5D179F2F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947F53-E572-46FD-81FD-BBDF376DA8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94614A-8241-4D73-B0D1-D5BE96644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EB77-5D97-4528-898E-CD7C65F0F22B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3C48B5-8624-48F6-84C1-EF4BCEED9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94B1D6-9BA0-45FB-B12B-D3D909F13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2A9EB-CF7F-4B4F-906B-FE0864B7D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02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AA409-40C2-4719-BDC1-BFAB8C2A0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1718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0D02C8-EC0A-461E-8A0E-DED36175A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EB77-5D97-4528-898E-CD7C65F0F22B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C258AF-610D-4D6F-A155-59AA6B3CB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E03484-C088-40CE-9BD5-EF9407176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2A9EB-CF7F-4B4F-906B-FE0864B7D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30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387B5B-DC83-474E-A9B8-937FF7DE0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EB77-5D97-4528-898E-CD7C65F0F22B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793A06-4239-44B4-ADCA-AAA48623C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A24E84-BC04-4E21-A2D9-25FD05128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2A9EB-CF7F-4B4F-906B-FE0864B7D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39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5AF2D-1C28-4806-94FF-5D834D82C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513B1-9225-4DA5-AF1E-2721D5CBB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2DBF27-FE6B-49A0-9BB7-E5B5212BB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E3E30B-2F1E-4261-AD8D-283CF83BF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EB77-5D97-4528-898E-CD7C65F0F22B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8167CC-F093-4B27-9375-A9F55F06A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E1CC5A-CC31-413A-B933-D8530E454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2A9EB-CF7F-4B4F-906B-FE0864B7D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6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38CA4-0DB9-44B6-ADD9-BB7C4BC6B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BFDB2F-F441-43AE-B795-4858E71DEB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6196E0-1449-433C-8EC0-608BE4ACA6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6BFA8D-69A5-4451-B65F-B079A2D03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0EB77-5D97-4528-898E-CD7C65F0F22B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ECD257-A144-4C43-A66E-3CC9A6956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2AB4F8-D872-497A-8625-BC297F98C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2A9EB-CF7F-4B4F-906B-FE0864B7D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38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DCC367-5524-4322-A7AF-D736E2FDA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419FAC-1D0F-4FBA-9F0C-0CA7AF1905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953CD8-D1C7-4152-9B62-3968C6429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0EB77-5D97-4528-898E-CD7C65F0F22B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8A03B-4E83-4315-AED7-31CFFB3708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0A945-3582-44C4-9549-0C1DB862D9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2A9EB-CF7F-4B4F-906B-FE0864B7D79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541991B-FDD6-5F09-2283-A2635CB5A09F}"/>
              </a:ext>
            </a:extLst>
          </p:cNvPr>
          <p:cNvCxnSpPr/>
          <p:nvPr/>
        </p:nvCxnSpPr>
        <p:spPr>
          <a:xfrm>
            <a:off x="838200" y="1690688"/>
            <a:ext cx="10515600" cy="0"/>
          </a:xfrm>
          <a:prstGeom prst="line">
            <a:avLst/>
          </a:prstGeom>
          <a:ln w="76200">
            <a:solidFill>
              <a:srgbClr val="42C3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5040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Myriad Pro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Myriad Pro" panose="020B0503030403020204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Myriad Pro" panose="020B0503030403020204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Myriad Pro" panose="020B0503030403020204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Myriad Pro" panose="020B0503030403020204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Myriad Pro" panose="020B0503030403020204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5BED0-1A84-0589-03A0-100E40164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Climate and Clean Energy Agenda</a:t>
            </a:r>
            <a:br>
              <a:rPr lang="en-US" dirty="0"/>
            </a:br>
            <a:r>
              <a:rPr lang="en-US" dirty="0"/>
              <a:t>34</a:t>
            </a:r>
            <a:r>
              <a:rPr lang="en-US" baseline="30000" dirty="0"/>
              <a:t>th</a:t>
            </a:r>
            <a:r>
              <a:rPr lang="en-US" dirty="0"/>
              <a:t> Centennial Accord, Pre-meeting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6A7BC-F53E-9597-606B-44D676711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019631"/>
            <a:ext cx="10721829" cy="4157332"/>
          </a:xfrm>
        </p:spPr>
        <p:txBody>
          <a:bodyPr>
            <a:normAutofit fontScale="70000" lnSpcReduction="20000"/>
          </a:bodyPr>
          <a:lstStyle/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12:15 to 12:20	Opening remarks—Craig Bill and Becky Kelley</a:t>
            </a: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12:20 to 12:30	Opening remarks—Honorable Kris Peters, Chair, Squaxin Island Tribe</a:t>
            </a:r>
          </a:p>
          <a:p>
            <a:pPr marL="0" marR="0" indent="0">
              <a:lnSpc>
                <a:spcPct val="17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12:30 to 12:40	Hydrogen Hub—Chris Green, Commerce; </a:t>
            </a:r>
            <a:r>
              <a:rPr lang="en-US" sz="2600" kern="1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Zoe Higheagle Strong PhD., WSU</a:t>
            </a:r>
            <a:br>
              <a:rPr lang="en-US" sz="2600" kern="1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6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12:40 to 12:55	Climate Commitment Act linkage, ECY-request bill—Joel Creswell, Ecology</a:t>
            </a: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12:55 to 1:00	2024 Governor-request gas price transparency legislation—Becky Kelley</a:t>
            </a: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1:00 to 1:15	Tribal capacity for climate/clean energy work including state, federal 					funding—Craig Bill, Becky Kelley</a:t>
            </a:r>
          </a:p>
          <a:p>
            <a:pPr marL="0" marR="0" indent="0">
              <a:lnSpc>
                <a:spcPct val="120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1:15		Close—Craig Bill, Honorable Kris Peters, Chair, Squaxin Island Tribe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600" kern="1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Reminder of upcoming State-Tribal Climate Roundtables:	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kern="1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br>
              <a:rPr lang="en-US" sz="2600" kern="1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600" kern="100" dirty="0"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26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November 17, 10am to noon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kern="1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	December 8, 10am to noon</a:t>
            </a:r>
          </a:p>
          <a:p>
            <a:pPr lvl="1">
              <a:spcBef>
                <a:spcPts val="18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90183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4A52950E-CAC0-4891-83DD-23EB72268A7B}" vid="{A3C67D6E-DEA2-4B9F-94B6-04511D3EF9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5485</TotalTime>
  <Words>156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Theme1</vt:lpstr>
      <vt:lpstr>Climate and Clean Energy Agenda 34th Centennial Accord, Pre-meeting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Title Here</dc:title>
  <dc:creator>Ellison, Josie (GOV)</dc:creator>
  <cp:lastModifiedBy>Hurtado, Mystique (GOIA)</cp:lastModifiedBy>
  <cp:revision>18</cp:revision>
  <dcterms:created xsi:type="dcterms:W3CDTF">2020-09-29T17:44:29Z</dcterms:created>
  <dcterms:modified xsi:type="dcterms:W3CDTF">2023-10-30T19:49:10Z</dcterms:modified>
</cp:coreProperties>
</file>